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8" r:id="rId4"/>
    <p:sldId id="261" r:id="rId5"/>
    <p:sldId id="262" r:id="rId6"/>
    <p:sldId id="263" r:id="rId7"/>
    <p:sldId id="259" r:id="rId8"/>
    <p:sldId id="260" r:id="rId9"/>
    <p:sldId id="264" r:id="rId10"/>
    <p:sldId id="265" r:id="rId11"/>
    <p:sldId id="266" r:id="rId12"/>
    <p:sldId id="267" r:id="rId13"/>
    <p:sldId id="25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16632"/>
            <a:ext cx="7772400" cy="4608512"/>
          </a:xfrm>
        </p:spPr>
        <p:txBody>
          <a:bodyPr>
            <a:norm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kumimoji="1" lang="ru-RU" sz="1800" kern="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</a:t>
            </a:r>
            <a: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униципальное </a:t>
            </a:r>
            <a:r>
              <a:rPr kumimoji="1" lang="ru-RU" sz="1800" kern="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автономное дошкольное образовательное учреждение            детский сад «Ромашка» г</a:t>
            </a:r>
            <a: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Урень </a:t>
            </a:r>
            <a:r>
              <a:rPr kumimoji="1" lang="ru-RU" sz="1800" kern="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Нижегородской </a:t>
            </a:r>
            <a: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области</a:t>
            </a:r>
            <a:b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1" lang="ru-RU" sz="1800" kern="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1" lang="ru-RU" sz="1800" kern="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1" lang="ru-RU" sz="1800" kern="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1" lang="ru-RU" sz="1800" kern="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800" dirty="0">
                <a:latin typeface="Times New Roman"/>
                <a:ea typeface="Times New Roman"/>
              </a:rPr>
              <a:t>«Оптимизация рабочего места дошкольника 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для</a:t>
            </a:r>
            <a:r>
              <a:rPr lang="ru-RU" sz="2800" dirty="0">
                <a:latin typeface="Times New Roman"/>
                <a:ea typeface="Times New Roman"/>
              </a:rPr>
              <a:t> игрового развивающего занятия педагога – психолога»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40152" y="4797152"/>
            <a:ext cx="2768352" cy="1752600"/>
          </a:xfrm>
        </p:spPr>
        <p:txBody>
          <a:bodyPr/>
          <a:lstStyle/>
          <a:p>
            <a:pPr marL="342900" lvl="0" indent="-342900" algn="r" eaLnBrk="0" fontAlgn="base" hangingPunct="0">
              <a:spcAft>
                <a:spcPct val="0"/>
              </a:spcAft>
            </a:pPr>
            <a: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Руководитель проекта</a:t>
            </a:r>
          </a:p>
          <a:p>
            <a:pPr marL="342900" lvl="0" indent="-342900" algn="r" eaLnBrk="0" fontAlgn="base" hangingPunct="0">
              <a:spcAft>
                <a:spcPct val="0"/>
              </a:spcAft>
            </a:pPr>
            <a: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педагог – психолог</a:t>
            </a:r>
          </a:p>
          <a:p>
            <a:pPr marL="342900" lvl="0" indent="-342900" algn="r" eaLnBrk="0" fontAlgn="base" hangingPunct="0">
              <a:spcAft>
                <a:spcPct val="0"/>
              </a:spcAft>
            </a:pPr>
            <a:r>
              <a:rPr kumimoji="1" lang="ru-RU" sz="1800" kern="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Шестиперстова</a:t>
            </a:r>
            <a: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Е.Л.</a:t>
            </a:r>
          </a:p>
          <a:p>
            <a:pPr marL="342900" lvl="0" indent="-342900" algn="r" eaLnBrk="0" fontAlgn="base" hangingPunct="0">
              <a:spcAft>
                <a:spcPct val="0"/>
              </a:spcAft>
            </a:pPr>
            <a:r>
              <a:rPr kumimoji="1" lang="ru-RU" sz="1800" kern="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2021 год</a:t>
            </a:r>
            <a:endParaRPr kumimoji="1" lang="ru-RU" sz="1800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8870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Условия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современного образования таковы, что традиционное обучение в дошкольном образовательном учреждении не может полностью соответствовать настоящим требованиям ФГОС. Использование инноваций в работе открывает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новые возможности сокращает время на выполнение необходимого действия, стандартизирует рядовые операции, уменьшает время, затраченное на организацию режимных моментов.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Внедрение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технологии бережливого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производства в образование объясняется тем, что за довольно короткий срок, возможно, добиться значимых результатов, воспитать и обучить всесторонне развитую личность с определенным набором знаний, умений и навыков.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745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5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Цель: </a:t>
            </a:r>
            <a:r>
              <a:rPr lang="ru-RU" sz="2400" dirty="0">
                <a:latin typeface="Times New Roman" pitchFamily="18" charset="0"/>
                <a:ea typeface="+mn-ea"/>
                <a:cs typeface="Times New Roman" pitchFamily="18" charset="0"/>
              </a:rPr>
              <a:t>повышение эффективности организации </a:t>
            </a:r>
            <a:r>
              <a:rPr lang="ru-RU" sz="2400" dirty="0" err="1">
                <a:latin typeface="Times New Roman" pitchFamily="18" charset="0"/>
                <a:ea typeface="+mn-ea"/>
                <a:cs typeface="Times New Roman" pitchFamily="18" charset="0"/>
              </a:rPr>
              <a:t>воспитательно</a:t>
            </a:r>
            <a:r>
              <a:rPr lang="ru-RU" sz="2400" dirty="0">
                <a:latin typeface="Times New Roman" pitchFamily="18" charset="0"/>
                <a:ea typeface="+mn-ea"/>
                <a:cs typeface="Times New Roman" pitchFamily="18" charset="0"/>
              </a:rPr>
              <a:t> -образовательного процесса через оптимизацию подготовки  дошкольников </a:t>
            </a:r>
            <a:r>
              <a:rPr lang="ru-RU" sz="2400" dirty="0" smtClean="0">
                <a:latin typeface="Times New Roman" pitchFamily="18" charset="0"/>
                <a:ea typeface="+mn-ea"/>
                <a:cs typeface="Times New Roman" pitchFamily="18" charset="0"/>
              </a:rPr>
              <a:t>для  игрового развивающего занятия педагога - психолога</a:t>
            </a:r>
            <a:r>
              <a:rPr lang="ru-RU" sz="2400" dirty="0">
                <a:solidFill>
                  <a:srgbClr val="1F497D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1F497D">
                    <a:lumMod val="75000"/>
                  </a:srgbClr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56476" y="1700808"/>
            <a:ext cx="4320480" cy="48709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Задачи: 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оптимизация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визуализация текущих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процессов, исключение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них ненужных избыточных действий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воспитанников и педагога – психолога;</a:t>
            </a:r>
          </a:p>
          <a:p>
            <a:pPr marL="342900" lvl="0" indent="-342900" algn="l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инициативы и личной ответственности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(улучшение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собственной деятельности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привитие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любви к порядку</a:t>
            </a:r>
          </a:p>
          <a:p>
            <a:pPr lvl="0" algn="l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самодисциплина, аккуратность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3"/>
          <p:cNvSpPr txBox="1">
            <a:spLocks/>
          </p:cNvSpPr>
          <p:nvPr/>
        </p:nvSpPr>
        <p:spPr>
          <a:xfrm>
            <a:off x="4703952" y="1772816"/>
            <a:ext cx="4184034" cy="4968552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4400" b="1" dirty="0" smtClean="0">
                <a:latin typeface="Monotype Corsiva" panose="03010101010201010101" pitchFamily="66" charset="0"/>
              </a:rPr>
              <a:t>Ожидаемые эффекты: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эффективно используется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время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педагога - психолога и воспитанников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>
                <a:latin typeface="Times New Roman"/>
                <a:ea typeface="Times New Roman"/>
                <a:cs typeface="Times New Roman"/>
              </a:rPr>
              <a:t>в </a:t>
            </a:r>
            <a:r>
              <a:rPr lang="ru-RU" sz="3600" dirty="0">
                <a:latin typeface="Times New Roman"/>
                <a:ea typeface="Times New Roman"/>
                <a:cs typeface="Times New Roman"/>
              </a:rPr>
              <a:t>кабинете психологического сопровождения </a:t>
            </a:r>
            <a:r>
              <a:rPr lang="ru-RU" sz="37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созданы </a:t>
            </a:r>
            <a:r>
              <a:rPr lang="ru-RU" sz="3600" dirty="0" smtClean="0">
                <a:latin typeface="Times New Roman"/>
                <a:ea typeface="Times New Roman"/>
                <a:cs typeface="Times New Roman"/>
              </a:rPr>
              <a:t>оптимальные условия </a:t>
            </a:r>
            <a:r>
              <a:rPr lang="ru-RU" sz="3600" dirty="0">
                <a:latin typeface="Times New Roman"/>
                <a:ea typeface="Times New Roman"/>
                <a:cs typeface="Times New Roman"/>
              </a:rPr>
              <a:t>для подготовки </a:t>
            </a:r>
            <a:r>
              <a:rPr lang="ru-RU" sz="3600" dirty="0" smtClean="0">
                <a:latin typeface="Times New Roman"/>
                <a:ea typeface="Times New Roman"/>
                <a:cs typeface="Times New Roman"/>
              </a:rPr>
              <a:t>материала для игрового развивающего занятия </a:t>
            </a:r>
            <a:r>
              <a:rPr lang="ru-RU" sz="3600" dirty="0" smtClean="0">
                <a:latin typeface="Times New Roman"/>
                <a:ea typeface="Times New Roman"/>
                <a:cs typeface="Times New Roman"/>
              </a:rPr>
              <a:t>педагога – психолога;</a:t>
            </a:r>
            <a:endParaRPr lang="ru-RU" sz="36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>
                <a:latin typeface="Times New Roman"/>
                <a:ea typeface="Calibri"/>
              </a:rPr>
              <a:t>отсутствие нарушений </a:t>
            </a:r>
            <a:r>
              <a:rPr lang="ru-RU" sz="3600" dirty="0">
                <a:latin typeface="Times New Roman"/>
                <a:ea typeface="Calibri"/>
              </a:rPr>
              <a:t>требований </a:t>
            </a:r>
            <a:r>
              <a:rPr lang="ru-RU" sz="3600" dirty="0" err="1">
                <a:latin typeface="Times New Roman"/>
                <a:ea typeface="Calibri"/>
              </a:rPr>
              <a:t>СанПин</a:t>
            </a:r>
            <a:r>
              <a:rPr lang="ru-RU" sz="3600" dirty="0">
                <a:latin typeface="Times New Roman"/>
                <a:ea typeface="Calibri"/>
              </a:rPr>
              <a:t> при организации занятий, режимных </a:t>
            </a:r>
            <a:r>
              <a:rPr lang="ru-RU" sz="3600" dirty="0" smtClean="0">
                <a:latin typeface="Times New Roman"/>
                <a:ea typeface="Calibri"/>
              </a:rPr>
              <a:t>моментов.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3168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Психолог\Педагог - психолог\Бережливые технологии\Мой проект\Скан\img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7"/>
            <a:ext cx="8678940" cy="584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371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Психолог\Педагог - психолог\Бережливые технологии\Мой проект\Скан\img2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732748" cy="592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045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</a:t>
            </a:r>
            <a:r>
              <a:rPr lang="ru-RU" sz="2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 в кабинете психологического сопровождения для подготовки детей к игровому развивающему занятию педагога - психолога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ru-RU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074" name="Picture 2" descr="D:\Психолог\Педагог - психолог\Бережливые технологии\Фото\До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1" b="8859"/>
          <a:stretch/>
        </p:blipFill>
        <p:spPr bwMode="auto">
          <a:xfrm>
            <a:off x="3624258" y="1628800"/>
            <a:ext cx="2203586" cy="324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Психолог\Педагог - психолог\Бережливые технологии\Фото\До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60"/>
          <a:stretch/>
        </p:blipFill>
        <p:spPr bwMode="auto">
          <a:xfrm>
            <a:off x="6012160" y="2420888"/>
            <a:ext cx="2976330" cy="231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Психолог\Педагог - психолог\Бережливые технологии\Фото\До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18"/>
          <a:stretch/>
        </p:blipFill>
        <p:spPr bwMode="auto">
          <a:xfrm>
            <a:off x="251520" y="2420888"/>
            <a:ext cx="3228722" cy="231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знак завершения 3"/>
          <p:cNvSpPr/>
          <p:nvPr/>
        </p:nvSpPr>
        <p:spPr>
          <a:xfrm>
            <a:off x="251520" y="5157192"/>
            <a:ext cx="8736970" cy="1368152"/>
          </a:xfrm>
          <a:prstGeom prst="flowChartTermina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Педагогу - психологу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детям сложно быстро найти нужный материал для занятия (нет системы, материал разложен хаотично, шкафы находятся в разных частях кабинета)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865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Мероприятия для достижения цели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323528" y="908720"/>
            <a:ext cx="8496944" cy="576064"/>
          </a:xfrm>
          <a:prstGeom prst="flowChartTermina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Изучение материалов по внедрению бережливых технологий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6" name="Блок-схема: знак завершения 5"/>
          <p:cNvSpPr/>
          <p:nvPr/>
        </p:nvSpPr>
        <p:spPr>
          <a:xfrm>
            <a:off x="323528" y="1637184"/>
            <a:ext cx="8496944" cy="783704"/>
          </a:xfrm>
          <a:prstGeom prst="flowChartTermina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Bef>
                <a:spcPct val="20000"/>
              </a:spcBef>
              <a:tabLst>
                <a:tab pos="111760" algn="l"/>
              </a:tabLst>
            </a:pPr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системы размещения материала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кабинете психологического сопровождения для игрового развивающего занятия педагога - психолога</a:t>
            </a:r>
            <a:endParaRPr lang="ru-RU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323528" y="2564904"/>
            <a:ext cx="8496944" cy="576064"/>
          </a:xfrm>
          <a:prstGeom prst="flowChartTermina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Приобретение контейнеров, стоек - накопителей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для хранения материалов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331377" y="3293368"/>
            <a:ext cx="8496944" cy="576064"/>
          </a:xfrm>
          <a:prstGeom prst="flowChartTermina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Приобретение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материалов для изготовления «теневых планшетов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9" name="Блок-схема: знак завершения 8"/>
          <p:cNvSpPr/>
          <p:nvPr/>
        </p:nvSpPr>
        <p:spPr>
          <a:xfrm>
            <a:off x="331377" y="4973038"/>
            <a:ext cx="8496944" cy="1048250"/>
          </a:xfrm>
          <a:prstGeom prst="flowChartTermina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Разработка системы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цветовых обозначений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для оформления содержимого контейнеров для хранения материалов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для игрового развивающего занятия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педагога - психолога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0" name="Блок-схема: знак завершения 9"/>
          <p:cNvSpPr/>
          <p:nvPr/>
        </p:nvSpPr>
        <p:spPr>
          <a:xfrm>
            <a:off x="307713" y="4149080"/>
            <a:ext cx="8496944" cy="576064"/>
          </a:xfrm>
          <a:prstGeom prst="flowChartTermina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Изготовление «теневых планшетов»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964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Психолог\Педагог - психолог\Бережливые технологии\Мой проект\Скан\img2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0012" cy="595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854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Психолог\Педагог - психолог\Бережливые технологии\Мой проект\Скан\img2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8712968" cy="5742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561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</a:pP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Размещение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материала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кабинете психологического сопровождения для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подготовки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детей для игрового развивающего занятия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 - психолога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После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6147" name="Picture 3" descr="D:\Психолог\Педагог - психолог\Бережливые технологии\Фото\После2а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18"/>
          <a:stretch/>
        </p:blipFill>
        <p:spPr bwMode="auto">
          <a:xfrm>
            <a:off x="5653473" y="4437113"/>
            <a:ext cx="3356243" cy="222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Психолог\Педагог - психолог\Бережливые технологии\Документы для И.В\Фото\1. ПОСЛ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980728"/>
            <a:ext cx="3145707" cy="4199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D:\Психолог\Педагог - психолог\Бережливые технологии\Фото\После3а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15"/>
          <a:stretch/>
        </p:blipFill>
        <p:spPr bwMode="auto">
          <a:xfrm>
            <a:off x="326480" y="4407875"/>
            <a:ext cx="3415541" cy="225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682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материала в кабинете психологического сопровождения для подготовки детей для игрового развивающего занятия педагога - психолога </a:t>
            </a: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</a:t>
            </a:r>
            <a:r>
              <a:rPr lang="ru-RU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2050" name="Picture 2" descr="D:\Психолог\Педагог - психолог\Бережливые технологии\Фото\2021-04-26 10-13-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28690"/>
            <a:ext cx="3247458" cy="243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723121" y="4188831"/>
            <a:ext cx="2592288" cy="11521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каждой возрастной группы свой цвет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D:\Психолог\Педагог - психолог\Бережливые технологии\Фото\2021-04-26 10-15-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28690"/>
            <a:ext cx="3310518" cy="2479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5364088" y="4188831"/>
            <a:ext cx="3310518" cy="11521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Контейнера для ручек и карандашей, тарелочки для раздаточного материала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128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материала в кабинете психологического сопровождения для подготовки детей для игрового развивающего занятия педагога - психолога </a:t>
            </a: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</a:t>
            </a:r>
            <a:endParaRPr lang="ru-RU" dirty="0"/>
          </a:p>
        </p:txBody>
      </p:sp>
      <p:pic>
        <p:nvPicPr>
          <p:cNvPr id="3074" name="Picture 2" descr="D:\Психолог\Педагог - психолог\Бережливые технологии\Фото\2021-04-21 13-40-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3546459" cy="265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513506" y="4941168"/>
            <a:ext cx="3310518" cy="11521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столах «теневой планшет»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D:\Психолог\Педагог - психолог\Бережливые технологии\Фото\2021-04-21 13-39-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1916833"/>
            <a:ext cx="3546458" cy="265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5266035" y="4941168"/>
            <a:ext cx="3310518" cy="11521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Игры, игрушки, раздаточный материал размещен по контейнерам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416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933" y="28715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Наш результат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89604" y="2355209"/>
            <a:ext cx="8136904" cy="11521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Систематизация хранения материалов и оборудования</a:t>
            </a:r>
          </a:p>
        </p:txBody>
      </p:sp>
      <p:sp>
        <p:nvSpPr>
          <p:cNvPr id="8" name="Овал 7"/>
          <p:cNvSpPr/>
          <p:nvPr/>
        </p:nvSpPr>
        <p:spPr>
          <a:xfrm>
            <a:off x="503281" y="3645024"/>
            <a:ext cx="8136904" cy="179181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Наличие визуализированных средств (теневой планшет) для оптимизации деятельности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детей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подготовке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для игрового развивающего занятия педагога -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психолога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03281" y="5589240"/>
            <a:ext cx="8136904" cy="11521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Доведение подготовительных мероприятий до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автоматизации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89604" y="1052736"/>
            <a:ext cx="8136904" cy="11521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Сокращение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времени в процессе подготовки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материала для игрового развивающего занятия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педагога - психолога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9347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1322</TotalTime>
  <Words>386</Words>
  <Application>Microsoft Office PowerPoint</Application>
  <PresentationFormat>Экран (4:3)</PresentationFormat>
  <Paragraphs>39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Муниципальное автономное дошкольное образовательное учреждение            детский сад «Ромашка» г. Урень Нижегородской области     «Оптимизация рабочего места дошкольника для игрового развивающего занятия педагога – психолога»</vt:lpstr>
      <vt:lpstr>Актуальность</vt:lpstr>
      <vt:lpstr>Цель: повышение эффективности организации воспитательно -образовательного процесса через оптимизацию подготовки  дошкольников для  игрового развивающего занятия педагога - психолога </vt:lpstr>
      <vt:lpstr>Презентация PowerPoint</vt:lpstr>
      <vt:lpstr>Презентация PowerPoint</vt:lpstr>
      <vt:lpstr>  Размещение материала в кабинете психологического сопровождения для подготовки детей к игровому развивающему занятию педагога - психолога ДО </vt:lpstr>
      <vt:lpstr>Мероприятия для достижения цели</vt:lpstr>
      <vt:lpstr>Презентация PowerPoint</vt:lpstr>
      <vt:lpstr>Презентация PowerPoint</vt:lpstr>
      <vt:lpstr>  Размещение материала в кабинете психологического сопровождения для подготовки детей для игрового развивающего занятия педагога - психолога После </vt:lpstr>
      <vt:lpstr>Размещение материала в кабинете психологического сопровождения для подготовки детей для игрового развивающего занятия педагога - психолога После </vt:lpstr>
      <vt:lpstr>Размещение материала в кабинете психологического сопровождения для подготовки детей для игрового развивающего занятия педагога - психолога После</vt:lpstr>
      <vt:lpstr>Наш результат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Катенок</dc:creator>
  <cp:lastModifiedBy>1</cp:lastModifiedBy>
  <cp:revision>26</cp:revision>
  <dcterms:created xsi:type="dcterms:W3CDTF">2013-01-28T19:28:30Z</dcterms:created>
  <dcterms:modified xsi:type="dcterms:W3CDTF">2021-04-30T05:10:32Z</dcterms:modified>
</cp:coreProperties>
</file>